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DC524-F147-4056-8150-F943160C351E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D6107-DC1D-42E9-BA36-760249BC6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0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DC524-F147-4056-8150-F943160C351E}" type="datetimeFigureOut">
              <a:rPr lang="en-US" smtClean="0"/>
              <a:t>6/18/2015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6107-DC1D-42E9-BA36-760249BC6C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2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b="1" smtClean="0"/>
              <a:t>Project Time Management</a:t>
            </a:r>
            <a:br>
              <a:rPr lang="en-US" sz="5300" b="1" smtClean="0"/>
            </a:br>
            <a:r>
              <a:rPr lang="en-US" sz="2800" b="1" smtClean="0"/>
              <a:t>Part III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/>
            </a:r>
            <a:br>
              <a:rPr lang="en-US" b="1" smtClean="0"/>
            </a:br>
            <a:r>
              <a:rPr lang="en-US" sz="2800" b="1" smtClean="0"/>
              <a:t>Pages 141-192 of PMBOK Guide 5</a:t>
            </a:r>
            <a:r>
              <a:rPr lang="en-US" sz="2800" b="1" baseline="30000" smtClean="0"/>
              <a:t>th</a:t>
            </a:r>
            <a:r>
              <a:rPr lang="en-US" sz="2800" b="1" smtClean="0"/>
              <a:t> Edition </a:t>
            </a:r>
            <a:endParaRPr lang="en-US" sz="28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7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33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6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8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2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67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0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Ch.6 Processes of Time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7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3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8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4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6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63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72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6.7 Control Schedule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7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6.7 Control Schedule: ITTOs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31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2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Ch.6 Processes of Time Management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23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4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92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19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9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82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52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7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3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12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Ch.6 Project Time Management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2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6.6 Develop Schedule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3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b="1" smtClean="0">
                <a:solidFill>
                  <a:schemeClr val="bg1"/>
                </a:solidFill>
              </a:rPr>
              <a:t>6.6 Develop Schedule: ITTOs 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2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7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On-screen Show (4:3)</PresentationFormat>
  <Paragraphs>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Project Time Management Part III  Pages 141-192 of PMBOK Guide 5th Edition </vt:lpstr>
      <vt:lpstr>Ch.6 Processes of Time Management</vt:lpstr>
      <vt:lpstr>Ch.6 Processes of Time Management</vt:lpstr>
      <vt:lpstr>Ch.6 Project Time Management </vt:lpstr>
      <vt:lpstr> 6.6 Develop Schedule</vt:lpstr>
      <vt:lpstr> 6.6 Develop Schedule: ITTOs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6.7 Control Schedule</vt:lpstr>
      <vt:lpstr> 6.7 Control Schedule: ITTOs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 Management Part III  Pages 141-192 of PMBOK Guide 5th Edition</dc:title>
  <dc:creator>Mohammad Khan</dc:creator>
  <cp:lastModifiedBy>Minh Nguyen</cp:lastModifiedBy>
  <cp:revision>2</cp:revision>
  <dcterms:created xsi:type="dcterms:W3CDTF">2014-04-18T06:30:33Z</dcterms:created>
  <dcterms:modified xsi:type="dcterms:W3CDTF">2015-06-18T08:28:24Z</dcterms:modified>
</cp:coreProperties>
</file>